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bas Neue Bold" charset="1" panose="020B0606020202050201"/>
      <p:regular r:id="rId21"/>
    </p:embeddedFont>
    <p:embeddedFont>
      <p:font typeface="Montserrat Bold" charset="1" panose="00000800000000000000"/>
      <p:regular r:id="rId22"/>
    </p:embeddedFont>
    <p:embeddedFont>
      <p:font typeface="Open San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07542" y="609586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50"/>
                </a:lnTo>
                <a:lnTo>
                  <a:pt x="0" y="7102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8424" y="1447800"/>
            <a:ext cx="10038205" cy="592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35"/>
              </a:lnSpc>
            </a:pPr>
            <a:r>
              <a:rPr lang="en-US" sz="16343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 ANALYSIS USING MYSQL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772123" y="3436162"/>
            <a:ext cx="2980029" cy="2431324"/>
            <a:chOff x="0" y="0"/>
            <a:chExt cx="812800" cy="663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63141"/>
            </a:xfrm>
            <a:custGeom>
              <a:avLst/>
              <a:gdLst/>
              <a:ahLst/>
              <a:cxnLst/>
              <a:rect r="r" b="b" t="t" l="l"/>
              <a:pathLst>
                <a:path h="663141" w="812800">
                  <a:moveTo>
                    <a:pt x="406400" y="0"/>
                  </a:moveTo>
                  <a:cubicBezTo>
                    <a:pt x="181951" y="0"/>
                    <a:pt x="0" y="148449"/>
                    <a:pt x="0" y="331571"/>
                  </a:cubicBezTo>
                  <a:cubicBezTo>
                    <a:pt x="0" y="514692"/>
                    <a:pt x="181951" y="663141"/>
                    <a:pt x="406400" y="663141"/>
                  </a:cubicBezTo>
                  <a:cubicBezTo>
                    <a:pt x="630849" y="663141"/>
                    <a:pt x="812800" y="514692"/>
                    <a:pt x="812800" y="331571"/>
                  </a:cubicBezTo>
                  <a:cubicBezTo>
                    <a:pt x="812800" y="1484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4544"/>
              <a:ext cx="660400" cy="586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026442" y="4001987"/>
            <a:ext cx="2423780" cy="186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6981"/>
              </a:lnSpc>
            </a:pPr>
            <a:r>
              <a:rPr lang="en-US" b="true" sz="7589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5667" y="2237622"/>
            <a:ext cx="11150424" cy="4309128"/>
          </a:xfrm>
          <a:custGeom>
            <a:avLst/>
            <a:gdLst/>
            <a:ahLst/>
            <a:cxnLst/>
            <a:rect r="r" b="b" t="t" l="l"/>
            <a:pathLst>
              <a:path h="4309128" w="11150424">
                <a:moveTo>
                  <a:pt x="0" y="0"/>
                </a:moveTo>
                <a:lnTo>
                  <a:pt x="11150424" y="0"/>
                </a:lnTo>
                <a:lnTo>
                  <a:pt x="11150424" y="4309128"/>
                </a:lnTo>
                <a:lnTo>
                  <a:pt x="0" y="430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33973" y="7901289"/>
            <a:ext cx="7336176" cy="1963841"/>
          </a:xfrm>
          <a:custGeom>
            <a:avLst/>
            <a:gdLst/>
            <a:ahLst/>
            <a:cxnLst/>
            <a:rect r="r" b="b" t="t" l="l"/>
            <a:pathLst>
              <a:path h="1963841" w="7336176">
                <a:moveTo>
                  <a:pt x="0" y="0"/>
                </a:moveTo>
                <a:lnTo>
                  <a:pt x="7336176" y="0"/>
                </a:lnTo>
                <a:lnTo>
                  <a:pt x="7336176" y="1963842"/>
                </a:lnTo>
                <a:lnTo>
                  <a:pt x="0" y="1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323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050" y="225608"/>
            <a:ext cx="15362468" cy="152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b="true" sz="44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the orders by date and calculate the average number of pizzas ordered per day.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3191" y="6676204"/>
            <a:ext cx="6735418" cy="61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9"/>
              </a:lnSpc>
              <a:spcBef>
                <a:spcPct val="0"/>
              </a:spcBef>
            </a:pPr>
            <a:r>
              <a:rPr lang="en-US" b="true" sz="35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025245"/>
            <a:ext cx="14147423" cy="4447980"/>
          </a:xfrm>
          <a:custGeom>
            <a:avLst/>
            <a:gdLst/>
            <a:ahLst/>
            <a:cxnLst/>
            <a:rect r="r" b="b" t="t" l="l"/>
            <a:pathLst>
              <a:path h="4447980" w="14147423">
                <a:moveTo>
                  <a:pt x="0" y="0"/>
                </a:moveTo>
                <a:lnTo>
                  <a:pt x="14147423" y="0"/>
                </a:lnTo>
                <a:lnTo>
                  <a:pt x="14147423" y="4447981"/>
                </a:lnTo>
                <a:lnTo>
                  <a:pt x="0" y="4447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1" t="0" r="-8960" b="-373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83388" y="7518369"/>
            <a:ext cx="8302335" cy="2449430"/>
          </a:xfrm>
          <a:custGeom>
            <a:avLst/>
            <a:gdLst/>
            <a:ahLst/>
            <a:cxnLst/>
            <a:rect r="r" b="b" t="t" l="l"/>
            <a:pathLst>
              <a:path h="2449430" w="8302335">
                <a:moveTo>
                  <a:pt x="0" y="0"/>
                </a:moveTo>
                <a:lnTo>
                  <a:pt x="8302335" y="0"/>
                </a:lnTo>
                <a:lnTo>
                  <a:pt x="8302335" y="2449430"/>
                </a:lnTo>
                <a:lnTo>
                  <a:pt x="0" y="2449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650" r="-11179" b="-4812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050" y="225608"/>
            <a:ext cx="15362468" cy="152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b="true" sz="44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Determine the top 3 most ordered pizza types based on revenue.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3191" y="6676204"/>
            <a:ext cx="6735418" cy="59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9"/>
              </a:lnSpc>
              <a:spcBef>
                <a:spcPct val="0"/>
              </a:spcBef>
            </a:pPr>
            <a:r>
              <a:rPr lang="en-US" b="true" sz="34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402732"/>
            <a:ext cx="11642691" cy="4665418"/>
          </a:xfrm>
          <a:custGeom>
            <a:avLst/>
            <a:gdLst/>
            <a:ahLst/>
            <a:cxnLst/>
            <a:rect r="r" b="b" t="t" l="l"/>
            <a:pathLst>
              <a:path h="4665418" w="11642691">
                <a:moveTo>
                  <a:pt x="0" y="0"/>
                </a:moveTo>
                <a:lnTo>
                  <a:pt x="11642691" y="0"/>
                </a:lnTo>
                <a:lnTo>
                  <a:pt x="11642691" y="4665418"/>
                </a:lnTo>
                <a:lnTo>
                  <a:pt x="0" y="4665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81" t="0" r="-1174" b="-81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40295" y="7068150"/>
            <a:ext cx="4441153" cy="2926280"/>
          </a:xfrm>
          <a:custGeom>
            <a:avLst/>
            <a:gdLst/>
            <a:ahLst/>
            <a:cxnLst/>
            <a:rect r="r" b="b" t="t" l="l"/>
            <a:pathLst>
              <a:path h="2926280" w="4441153">
                <a:moveTo>
                  <a:pt x="0" y="0"/>
                </a:moveTo>
                <a:lnTo>
                  <a:pt x="4441152" y="0"/>
                </a:lnTo>
                <a:lnTo>
                  <a:pt x="4441152" y="2926279"/>
                </a:lnTo>
                <a:lnTo>
                  <a:pt x="0" y="2926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16" t="0" r="-21550" b="-105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050" y="225608"/>
            <a:ext cx="15362468" cy="152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b="true" sz="44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Calculate the percentage contribution of each pizza type of total revenue.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71391" y="5935718"/>
            <a:ext cx="6735418" cy="59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9"/>
              </a:lnSpc>
              <a:spcBef>
                <a:spcPct val="0"/>
              </a:spcBef>
            </a:pPr>
            <a:r>
              <a:rPr lang="en-US" b="true" sz="34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7525" y="2444905"/>
            <a:ext cx="10519947" cy="5397190"/>
          </a:xfrm>
          <a:custGeom>
            <a:avLst/>
            <a:gdLst/>
            <a:ahLst/>
            <a:cxnLst/>
            <a:rect r="r" b="b" t="t" l="l"/>
            <a:pathLst>
              <a:path h="5397190" w="10519947">
                <a:moveTo>
                  <a:pt x="0" y="0"/>
                </a:moveTo>
                <a:lnTo>
                  <a:pt x="10519948" y="0"/>
                </a:lnTo>
                <a:lnTo>
                  <a:pt x="10519948" y="5397190"/>
                </a:lnTo>
                <a:lnTo>
                  <a:pt x="0" y="5397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30605" y="4604610"/>
            <a:ext cx="6868428" cy="4856754"/>
          </a:xfrm>
          <a:custGeom>
            <a:avLst/>
            <a:gdLst/>
            <a:ahLst/>
            <a:cxnLst/>
            <a:rect r="r" b="b" t="t" l="l"/>
            <a:pathLst>
              <a:path h="4856754" w="6868428">
                <a:moveTo>
                  <a:pt x="0" y="0"/>
                </a:moveTo>
                <a:lnTo>
                  <a:pt x="6868428" y="0"/>
                </a:lnTo>
                <a:lnTo>
                  <a:pt x="6868428" y="4856755"/>
                </a:lnTo>
                <a:lnTo>
                  <a:pt x="0" y="485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050" y="225608"/>
            <a:ext cx="15362468" cy="152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b="true" sz="44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Analyze the cumulative revenue generated over time.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2582" y="3507091"/>
            <a:ext cx="6735418" cy="53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b="true" sz="31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44105" y="5514113"/>
            <a:ext cx="7154928" cy="4512817"/>
          </a:xfrm>
          <a:custGeom>
            <a:avLst/>
            <a:gdLst/>
            <a:ahLst/>
            <a:cxnLst/>
            <a:rect r="r" b="b" t="t" l="l"/>
            <a:pathLst>
              <a:path h="4512817" w="7154928">
                <a:moveTo>
                  <a:pt x="0" y="0"/>
                </a:moveTo>
                <a:lnTo>
                  <a:pt x="7154928" y="0"/>
                </a:lnTo>
                <a:lnTo>
                  <a:pt x="7154928" y="4512817"/>
                </a:lnTo>
                <a:lnTo>
                  <a:pt x="0" y="451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9" t="-652" r="-1791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5506" y="2815769"/>
            <a:ext cx="10027478" cy="4279805"/>
          </a:xfrm>
          <a:custGeom>
            <a:avLst/>
            <a:gdLst/>
            <a:ahLst/>
            <a:cxnLst/>
            <a:rect r="r" b="b" t="t" l="l"/>
            <a:pathLst>
              <a:path h="4279805" w="10027478">
                <a:moveTo>
                  <a:pt x="0" y="0"/>
                </a:moveTo>
                <a:lnTo>
                  <a:pt x="10027478" y="0"/>
                </a:lnTo>
                <a:lnTo>
                  <a:pt x="10027478" y="4279805"/>
                </a:lnTo>
                <a:lnTo>
                  <a:pt x="0" y="4279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21" t="0" r="0" b="-877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050" y="225608"/>
            <a:ext cx="15362468" cy="152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b="true" sz="44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Determine the top 3 most ordered pizza types based on revenue for each pizza types.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32167" y="4489579"/>
            <a:ext cx="6735418" cy="53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b="true" sz="31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9031" y="2905491"/>
            <a:ext cx="13449938" cy="519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16513" y="3115983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041054" y="876846"/>
            <a:ext cx="6720243" cy="142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66675" y="2194057"/>
            <a:ext cx="10422779" cy="921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5"/>
              </a:lnSpc>
            </a:pPr>
            <a:r>
              <a:rPr lang="en-US" sz="5404" spc="345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SALES -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99183" y="3563658"/>
            <a:ext cx="12663547" cy="642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Hello,</a:t>
            </a:r>
          </a:p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I’m Sibha Patait. I have created a Pizza Sales Analysis Project using MySQL.</a:t>
            </a:r>
          </a:p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In this project, I used a pizza sales dataset to write SQL queries and analyze business performance. The analysis focused on understanding sales trends, identifying top-performing pizzas, peak order times, and customer buying behavior.</a:t>
            </a:r>
          </a:p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This project helped me strengthen my MySQL skills and gain insights into real-world data analysis.</a:t>
            </a:r>
          </a:p>
          <a:p>
            <a:pPr algn="l" marL="0" indent="0" lvl="0">
              <a:lnSpc>
                <a:spcPts val="5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7355" y="6775200"/>
            <a:ext cx="7561026" cy="7023600"/>
          </a:xfrm>
          <a:custGeom>
            <a:avLst/>
            <a:gdLst/>
            <a:ahLst/>
            <a:cxnLst/>
            <a:rect r="r" b="b" t="t" l="l"/>
            <a:pathLst>
              <a:path h="7023600" w="7561026">
                <a:moveTo>
                  <a:pt x="0" y="0"/>
                </a:moveTo>
                <a:lnTo>
                  <a:pt x="7561027" y="0"/>
                </a:lnTo>
                <a:lnTo>
                  <a:pt x="7561027" y="7023600"/>
                </a:lnTo>
                <a:lnTo>
                  <a:pt x="0" y="702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61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3050" y="2623608"/>
            <a:ext cx="11970069" cy="3267132"/>
          </a:xfrm>
          <a:custGeom>
            <a:avLst/>
            <a:gdLst/>
            <a:ahLst/>
            <a:cxnLst/>
            <a:rect r="r" b="b" t="t" l="l"/>
            <a:pathLst>
              <a:path h="3267132" w="11970069">
                <a:moveTo>
                  <a:pt x="0" y="0"/>
                </a:moveTo>
                <a:lnTo>
                  <a:pt x="11970069" y="0"/>
                </a:lnTo>
                <a:lnTo>
                  <a:pt x="11970069" y="3267132"/>
                </a:lnTo>
                <a:lnTo>
                  <a:pt x="0" y="3267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8" t="0" r="-10316" b="-3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62500" y="7382528"/>
            <a:ext cx="6096800" cy="2496882"/>
          </a:xfrm>
          <a:custGeom>
            <a:avLst/>
            <a:gdLst/>
            <a:ahLst/>
            <a:cxnLst/>
            <a:rect r="r" b="b" t="t" l="l"/>
            <a:pathLst>
              <a:path h="2496882" w="6096800">
                <a:moveTo>
                  <a:pt x="0" y="0"/>
                </a:moveTo>
                <a:lnTo>
                  <a:pt x="6096800" y="0"/>
                </a:lnTo>
                <a:lnTo>
                  <a:pt x="6096800" y="2496882"/>
                </a:lnTo>
                <a:lnTo>
                  <a:pt x="0" y="2496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615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73541" y="466530"/>
            <a:ext cx="13459170" cy="193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2"/>
              </a:lnSpc>
              <a:spcBef>
                <a:spcPct val="0"/>
              </a:spcBef>
            </a:pPr>
            <a:r>
              <a:rPr lang="en-US" b="true" sz="558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Retrieve the total number of orders placed.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3191" y="6695254"/>
            <a:ext cx="6735418" cy="47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  <a:spcBef>
                <a:spcPct val="0"/>
              </a:spcBef>
            </a:pPr>
            <a:r>
              <a:rPr lang="en-US" b="true" sz="27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1653" y="2742018"/>
            <a:ext cx="13608264" cy="3675992"/>
          </a:xfrm>
          <a:custGeom>
            <a:avLst/>
            <a:gdLst/>
            <a:ahLst/>
            <a:cxnLst/>
            <a:rect r="r" b="b" t="t" l="l"/>
            <a:pathLst>
              <a:path h="3675992" w="13608264">
                <a:moveTo>
                  <a:pt x="0" y="0"/>
                </a:moveTo>
                <a:lnTo>
                  <a:pt x="13608264" y="0"/>
                </a:lnTo>
                <a:lnTo>
                  <a:pt x="13608264" y="3675993"/>
                </a:lnTo>
                <a:lnTo>
                  <a:pt x="0" y="3675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4" t="0" r="-1767" b="-462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70900" y="7210516"/>
            <a:ext cx="8427017" cy="2840289"/>
          </a:xfrm>
          <a:custGeom>
            <a:avLst/>
            <a:gdLst/>
            <a:ahLst/>
            <a:cxnLst/>
            <a:rect r="r" b="b" t="t" l="l"/>
            <a:pathLst>
              <a:path h="2840289" w="8427017">
                <a:moveTo>
                  <a:pt x="0" y="0"/>
                </a:moveTo>
                <a:lnTo>
                  <a:pt x="8427017" y="0"/>
                </a:lnTo>
                <a:lnTo>
                  <a:pt x="8427017" y="2840289"/>
                </a:lnTo>
                <a:lnTo>
                  <a:pt x="0" y="2840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607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71264" y="152865"/>
            <a:ext cx="13711844" cy="197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9"/>
              </a:lnSpc>
              <a:spcBef>
                <a:spcPct val="0"/>
              </a:spcBef>
            </a:pPr>
            <a:r>
              <a:rPr lang="en-US" b="true" sz="568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Calculate total revenue generated from pizza sales.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2500" y="6545585"/>
            <a:ext cx="6735418" cy="53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b="true" sz="31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9037" y="1883867"/>
            <a:ext cx="11130685" cy="4091943"/>
          </a:xfrm>
          <a:custGeom>
            <a:avLst/>
            <a:gdLst/>
            <a:ahLst/>
            <a:cxnLst/>
            <a:rect r="r" b="b" t="t" l="l"/>
            <a:pathLst>
              <a:path h="4091943" w="11130685">
                <a:moveTo>
                  <a:pt x="0" y="0"/>
                </a:moveTo>
                <a:lnTo>
                  <a:pt x="11130686" y="0"/>
                </a:lnTo>
                <a:lnTo>
                  <a:pt x="11130686" y="4091943"/>
                </a:lnTo>
                <a:lnTo>
                  <a:pt x="0" y="409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64" r="-3660" b="-76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7466075"/>
            <a:ext cx="8634230" cy="2452326"/>
          </a:xfrm>
          <a:custGeom>
            <a:avLst/>
            <a:gdLst/>
            <a:ahLst/>
            <a:cxnLst/>
            <a:rect r="r" b="b" t="t" l="l"/>
            <a:pathLst>
              <a:path h="2452326" w="8634230">
                <a:moveTo>
                  <a:pt x="0" y="0"/>
                </a:moveTo>
                <a:lnTo>
                  <a:pt x="8634230" y="0"/>
                </a:lnTo>
                <a:lnTo>
                  <a:pt x="8634230" y="2452326"/>
                </a:lnTo>
                <a:lnTo>
                  <a:pt x="0" y="245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71264" y="152865"/>
            <a:ext cx="13711844" cy="96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9"/>
              </a:lnSpc>
              <a:spcBef>
                <a:spcPct val="0"/>
              </a:spcBef>
            </a:pPr>
            <a:r>
              <a:rPr lang="en-US" b="true" sz="568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 the highest-priced pizza.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1605" y="6671135"/>
            <a:ext cx="6735418" cy="5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9"/>
              </a:lnSpc>
              <a:spcBef>
                <a:spcPct val="0"/>
              </a:spcBef>
            </a:pPr>
            <a:r>
              <a:rPr lang="en-US" b="true" sz="32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66819" y="6281597"/>
            <a:ext cx="4972143" cy="3831159"/>
          </a:xfrm>
          <a:custGeom>
            <a:avLst/>
            <a:gdLst/>
            <a:ahLst/>
            <a:cxnLst/>
            <a:rect r="r" b="b" t="t" l="l"/>
            <a:pathLst>
              <a:path h="3831159" w="4972143">
                <a:moveTo>
                  <a:pt x="0" y="0"/>
                </a:moveTo>
                <a:lnTo>
                  <a:pt x="4972144" y="0"/>
                </a:lnTo>
                <a:lnTo>
                  <a:pt x="4972144" y="3831159"/>
                </a:lnTo>
                <a:lnTo>
                  <a:pt x="0" y="3831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71" r="-4649" b="-196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3537" y="1805353"/>
            <a:ext cx="14328910" cy="4256737"/>
          </a:xfrm>
          <a:custGeom>
            <a:avLst/>
            <a:gdLst/>
            <a:ahLst/>
            <a:cxnLst/>
            <a:rect r="r" b="b" t="t" l="l"/>
            <a:pathLst>
              <a:path h="4256737" w="14328910">
                <a:moveTo>
                  <a:pt x="0" y="0"/>
                </a:moveTo>
                <a:lnTo>
                  <a:pt x="14328909" y="0"/>
                </a:lnTo>
                <a:lnTo>
                  <a:pt x="14328909" y="4256737"/>
                </a:lnTo>
                <a:lnTo>
                  <a:pt x="0" y="4256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32" t="0" r="-112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6485" y="-85725"/>
            <a:ext cx="14595030" cy="167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0"/>
              </a:lnSpc>
              <a:spcBef>
                <a:spcPct val="0"/>
              </a:spcBef>
            </a:pPr>
            <a:r>
              <a:rPr lang="en-US" b="true" sz="482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 the most common pizza size ordered.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17992" y="7229295"/>
            <a:ext cx="6960970" cy="63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  <a:spcBef>
                <a:spcPct val="0"/>
              </a:spcBef>
            </a:pPr>
            <a:r>
              <a:rPr lang="en-US" b="true" sz="374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8958" y="2447407"/>
            <a:ext cx="9785385" cy="4558741"/>
          </a:xfrm>
          <a:custGeom>
            <a:avLst/>
            <a:gdLst/>
            <a:ahLst/>
            <a:cxnLst/>
            <a:rect r="r" b="b" t="t" l="l"/>
            <a:pathLst>
              <a:path h="4558741" w="9785385">
                <a:moveTo>
                  <a:pt x="0" y="0"/>
                </a:moveTo>
                <a:lnTo>
                  <a:pt x="9785385" y="0"/>
                </a:lnTo>
                <a:lnTo>
                  <a:pt x="9785385" y="4558741"/>
                </a:lnTo>
                <a:lnTo>
                  <a:pt x="0" y="4558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96" t="0" r="-358" b="-5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0347" y="6609767"/>
            <a:ext cx="7231804" cy="3359369"/>
          </a:xfrm>
          <a:custGeom>
            <a:avLst/>
            <a:gdLst/>
            <a:ahLst/>
            <a:cxnLst/>
            <a:rect r="r" b="b" t="t" l="l"/>
            <a:pathLst>
              <a:path h="3359369" w="7231804">
                <a:moveTo>
                  <a:pt x="0" y="0"/>
                </a:moveTo>
                <a:lnTo>
                  <a:pt x="7231803" y="0"/>
                </a:lnTo>
                <a:lnTo>
                  <a:pt x="7231803" y="3359369"/>
                </a:lnTo>
                <a:lnTo>
                  <a:pt x="0" y="3359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19" r="-4952" b="-1129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6485" y="132519"/>
            <a:ext cx="14552411" cy="145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1"/>
              </a:lnSpc>
              <a:spcBef>
                <a:spcPct val="0"/>
              </a:spcBef>
            </a:pPr>
            <a:r>
              <a:rPr lang="en-US" b="true" sz="419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 the top 5 most ordered pizza types along with their quantities.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71387" y="5453017"/>
            <a:ext cx="6735418" cy="64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b="true" sz="37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3781" y="1548670"/>
            <a:ext cx="12920978" cy="3890566"/>
          </a:xfrm>
          <a:custGeom>
            <a:avLst/>
            <a:gdLst/>
            <a:ahLst/>
            <a:cxnLst/>
            <a:rect r="r" b="b" t="t" l="l"/>
            <a:pathLst>
              <a:path h="3890566" w="12920978">
                <a:moveTo>
                  <a:pt x="0" y="0"/>
                </a:moveTo>
                <a:lnTo>
                  <a:pt x="12920978" y="0"/>
                </a:lnTo>
                <a:lnTo>
                  <a:pt x="12920978" y="3890566"/>
                </a:lnTo>
                <a:lnTo>
                  <a:pt x="0" y="3890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9" t="0" r="-2010" b="-912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80768" y="5928550"/>
            <a:ext cx="6909787" cy="4185070"/>
          </a:xfrm>
          <a:custGeom>
            <a:avLst/>
            <a:gdLst/>
            <a:ahLst/>
            <a:cxnLst/>
            <a:rect r="r" b="b" t="t" l="l"/>
            <a:pathLst>
              <a:path h="4185070" w="6909787">
                <a:moveTo>
                  <a:pt x="0" y="0"/>
                </a:moveTo>
                <a:lnTo>
                  <a:pt x="6909787" y="0"/>
                </a:lnTo>
                <a:lnTo>
                  <a:pt x="6909787" y="4185070"/>
                </a:lnTo>
                <a:lnTo>
                  <a:pt x="0" y="4185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6" t="0" r="-9756" b="-1173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050" y="-76200"/>
            <a:ext cx="14552411" cy="145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1"/>
              </a:lnSpc>
              <a:spcBef>
                <a:spcPct val="0"/>
              </a:spcBef>
            </a:pPr>
            <a:r>
              <a:rPr lang="en-US" b="true" sz="419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Join the necessary tables to find the total quantity of each pizza category.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7752" y="5170558"/>
            <a:ext cx="6735418" cy="53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b="true" sz="31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0451" y="2646862"/>
            <a:ext cx="13028108" cy="2496638"/>
          </a:xfrm>
          <a:custGeom>
            <a:avLst/>
            <a:gdLst/>
            <a:ahLst/>
            <a:cxnLst/>
            <a:rect r="r" b="b" t="t" l="l"/>
            <a:pathLst>
              <a:path h="2496638" w="13028108">
                <a:moveTo>
                  <a:pt x="0" y="0"/>
                </a:moveTo>
                <a:lnTo>
                  <a:pt x="13028109" y="0"/>
                </a:lnTo>
                <a:lnTo>
                  <a:pt x="13028109" y="2496638"/>
                </a:lnTo>
                <a:lnTo>
                  <a:pt x="0" y="249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18" t="-247" r="0" b="-333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18560" y="5692537"/>
            <a:ext cx="4456310" cy="4373631"/>
          </a:xfrm>
          <a:custGeom>
            <a:avLst/>
            <a:gdLst/>
            <a:ahLst/>
            <a:cxnLst/>
            <a:rect r="r" b="b" t="t" l="l"/>
            <a:pathLst>
              <a:path h="4373631" w="4456310">
                <a:moveTo>
                  <a:pt x="0" y="0"/>
                </a:moveTo>
                <a:lnTo>
                  <a:pt x="4456310" y="0"/>
                </a:lnTo>
                <a:lnTo>
                  <a:pt x="4456310" y="4373631"/>
                </a:lnTo>
                <a:lnTo>
                  <a:pt x="0" y="4373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53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050" y="225608"/>
            <a:ext cx="15362468" cy="152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  <a:spcBef>
                <a:spcPct val="0"/>
              </a:spcBef>
            </a:pPr>
            <a:r>
              <a:rPr lang="en-US" b="true" sz="44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Determine the distribution of orders by hour of the day.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79006" y="4653769"/>
            <a:ext cx="6735418" cy="59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9"/>
              </a:lnSpc>
              <a:spcBef>
                <a:spcPct val="0"/>
              </a:spcBef>
            </a:pPr>
            <a:r>
              <a:rPr lang="en-US" b="true" sz="34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DAGoDZXCT8g</dc:identifier>
  <dcterms:modified xsi:type="dcterms:W3CDTF">2011-08-01T06:04:30Z</dcterms:modified>
  <cp:revision>1</cp:revision>
  <dc:title>PIZZAS-SALES-PROJECT</dc:title>
</cp:coreProperties>
</file>